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C80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1794" y="1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5197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7468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66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39126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2066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1239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42007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981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045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66712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382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E746A3-5263-45C9-918F-978B8B2A7457}" type="datetimeFigureOut">
              <a:rPr lang="zh-CN" altLang="en-US" smtClean="0"/>
              <a:t>2016/2/19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A033A6-03DD-487E-8144-B17EC90A63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4196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1108365" y="453895"/>
            <a:ext cx="9798928" cy="5511897"/>
            <a:chOff x="1108365" y="453895"/>
            <a:chExt cx="9798928" cy="5511897"/>
          </a:xfrm>
        </p:grpSpPr>
        <p:grpSp>
          <p:nvGrpSpPr>
            <p:cNvPr id="7" name="组合 6"/>
            <p:cNvGrpSpPr/>
            <p:nvPr/>
          </p:nvGrpSpPr>
          <p:grpSpPr>
            <a:xfrm>
              <a:off x="1108365" y="453895"/>
              <a:ext cx="9798928" cy="5511897"/>
              <a:chOff x="1108365" y="453895"/>
              <a:chExt cx="9798928" cy="5511897"/>
            </a:xfrm>
          </p:grpSpPr>
          <p:pic>
            <p:nvPicPr>
              <p:cNvPr id="5" name="图片 4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17" t="5508" r="3215" b="14120"/>
              <a:stretch/>
            </p:blipFill>
            <p:spPr>
              <a:xfrm>
                <a:off x="1108365" y="453895"/>
                <a:ext cx="9798928" cy="5511897"/>
              </a:xfrm>
              <a:prstGeom prst="rect">
                <a:avLst/>
              </a:prstGeom>
            </p:spPr>
          </p:pic>
          <p:sp>
            <p:nvSpPr>
              <p:cNvPr id="6" name="矩形 5"/>
              <p:cNvSpPr/>
              <p:nvPr/>
            </p:nvSpPr>
            <p:spPr>
              <a:xfrm>
                <a:off x="1108365" y="453895"/>
                <a:ext cx="9798928" cy="5511897"/>
              </a:xfrm>
              <a:prstGeom prst="rect">
                <a:avLst/>
              </a:prstGeom>
              <a:solidFill>
                <a:schemeClr val="tx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8" name="文本框 7"/>
            <p:cNvSpPr txBox="1"/>
            <p:nvPr/>
          </p:nvSpPr>
          <p:spPr>
            <a:xfrm>
              <a:off x="2955211" y="2401455"/>
              <a:ext cx="6105236" cy="584775"/>
            </a:xfrm>
            <a:prstGeom prst="rect">
              <a:avLst/>
            </a:prstGeom>
            <a:solidFill>
              <a:schemeClr val="bg1">
                <a:alpha val="21000"/>
              </a:schemeClr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 smtClean="0">
                  <a:solidFill>
                    <a:schemeClr val="bg1">
                      <a:lumMod val="9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从杨贵妃聊起中国人的处女情结</a:t>
              </a:r>
              <a:endParaRPr lang="zh-CN" altLang="en-US" sz="3200" b="1" dirty="0">
                <a:solidFill>
                  <a:schemeClr val="bg1">
                    <a:lumMod val="9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149600" y="2152073"/>
              <a:ext cx="5781964" cy="1057770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015460" y="3759200"/>
              <a:ext cx="5984738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chemeClr val="bg1">
                      <a:lumMod val="95000"/>
                    </a:schemeClr>
                  </a:solidFill>
                </a:rPr>
                <a:t>她为先唐玄宗儿子寿王李瑁的王妃，受令出家后，又被公爹唐玄宗册封为贵妃。这不是乱了伦理吗？那为何会有这样的历史？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cxnSp>
          <p:nvCxnSpPr>
            <p:cNvPr id="12" name="直接连接符 11"/>
            <p:cNvCxnSpPr/>
            <p:nvPr/>
          </p:nvCxnSpPr>
          <p:spPr>
            <a:xfrm>
              <a:off x="1835728" y="3971636"/>
              <a:ext cx="877454" cy="0"/>
            </a:xfrm>
            <a:prstGeom prst="line">
              <a:avLst/>
            </a:prstGeom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9351819" y="3971636"/>
              <a:ext cx="877454" cy="0"/>
            </a:xfrm>
            <a:prstGeom prst="line">
              <a:avLst/>
            </a:prstGeom>
            <a:ln>
              <a:solidFill>
                <a:schemeClr val="bg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菱形 13"/>
            <p:cNvSpPr/>
            <p:nvPr/>
          </p:nvSpPr>
          <p:spPr>
            <a:xfrm>
              <a:off x="2782774" y="3883890"/>
              <a:ext cx="175491" cy="175491"/>
            </a:xfrm>
            <a:prstGeom prst="diamon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  <p:sp>
          <p:nvSpPr>
            <p:cNvPr id="15" name="菱形 14"/>
            <p:cNvSpPr/>
            <p:nvPr/>
          </p:nvSpPr>
          <p:spPr>
            <a:xfrm>
              <a:off x="9106736" y="3883890"/>
              <a:ext cx="175491" cy="175491"/>
            </a:xfrm>
            <a:prstGeom prst="diamon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>
                    <a:lumMod val="9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89681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/>
          <p:cNvGrpSpPr/>
          <p:nvPr/>
        </p:nvGrpSpPr>
        <p:grpSpPr>
          <a:xfrm>
            <a:off x="950224" y="752214"/>
            <a:ext cx="10291552" cy="5788998"/>
            <a:chOff x="950224" y="752214"/>
            <a:chExt cx="10291552" cy="5788998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968" b="4619"/>
            <a:stretch/>
          </p:blipFill>
          <p:spPr>
            <a:xfrm>
              <a:off x="950224" y="752214"/>
              <a:ext cx="10291552" cy="5788998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950224" y="752214"/>
              <a:ext cx="10291551" cy="5788998"/>
            </a:xfrm>
            <a:prstGeom prst="rect">
              <a:avLst/>
            </a:prstGeom>
            <a:solidFill>
              <a:schemeClr val="tx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2038350" y="2446384"/>
              <a:ext cx="3114675" cy="1471511"/>
            </a:xfrm>
            <a:prstGeom prst="rect">
              <a:avLst/>
            </a:prstGeom>
            <a:noFill/>
            <a:ln>
              <a:solidFill>
                <a:schemeClr val="bg2">
                  <a:lumMod val="75000"/>
                </a:schemeClr>
              </a:solidFill>
            </a:ln>
          </p:spPr>
          <p:txBody>
            <a:bodyPr wrap="square" lIns="180000" tIns="180000" rIns="180000" bIns="180000" rtlCol="0">
              <a:spAutoFit/>
            </a:bodyPr>
            <a:lstStyle/>
            <a:p>
              <a:r>
                <a:rPr lang="zh-CN" altLang="en-US" sz="3600" dirty="0" smtClean="0">
                  <a:solidFill>
                    <a:schemeClr val="bg1">
                      <a:lumMod val="95000"/>
                    </a:schemeClr>
                  </a:solidFill>
                  <a:latin typeface="华文中宋" panose="02010600040101010101" pitchFamily="2" charset="-122"/>
                  <a:ea typeface="华文中宋" panose="02010600040101010101" pitchFamily="2" charset="-122"/>
                </a:rPr>
                <a:t>简单几步教你做出文艺图</a:t>
              </a:r>
              <a:endParaRPr lang="zh-CN" altLang="en-US" sz="3600" dirty="0">
                <a:solidFill>
                  <a:schemeClr val="bg1">
                    <a:lumMod val="95000"/>
                  </a:schemeClr>
                </a:solidFill>
                <a:latin typeface="华文中宋" panose="02010600040101010101" pitchFamily="2" charset="-122"/>
                <a:ea typeface="华文中宋" panose="02010600040101010101" pitchFamily="2" charset="-122"/>
              </a:endParaRPr>
            </a:p>
          </p:txBody>
        </p:sp>
        <p:cxnSp>
          <p:nvCxnSpPr>
            <p:cNvPr id="11" name="直接连接符 10"/>
            <p:cNvCxnSpPr/>
            <p:nvPr/>
          </p:nvCxnSpPr>
          <p:spPr>
            <a:xfrm>
              <a:off x="2676525" y="2305050"/>
              <a:ext cx="0" cy="33337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4914900" y="3562350"/>
              <a:ext cx="523875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1924050" y="3771900"/>
              <a:ext cx="352425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文本框 15"/>
            <p:cNvSpPr txBox="1"/>
            <p:nvPr/>
          </p:nvSpPr>
          <p:spPr>
            <a:xfrm>
              <a:off x="2100262" y="4591050"/>
              <a:ext cx="709136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dirty="0" smtClean="0">
                  <a:solidFill>
                    <a:schemeClr val="bg1">
                      <a:lumMod val="95000"/>
                    </a:schemeClr>
                  </a:solidFill>
                  <a:latin typeface="仿宋" panose="02010609060101010101" pitchFamily="49" charset="-122"/>
                  <a:ea typeface="仿宋" panose="02010609060101010101" pitchFamily="49" charset="-122"/>
                </a:rPr>
                <a:t>好的文字如果配上一些好的图片会更加的吸引人，在首页缩略图也会更加好看。这是对美的追求，也是对读者的尊重</a:t>
              </a:r>
              <a:endParaRPr lang="zh-CN" altLang="en-US" dirty="0">
                <a:solidFill>
                  <a:schemeClr val="bg1">
                    <a:lumMod val="95000"/>
                  </a:schemeClr>
                </a:solidFill>
                <a:latin typeface="仿宋" panose="02010609060101010101" pitchFamily="49" charset="-122"/>
                <a:ea typeface="仿宋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1733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/>
          <a:srcRect b="10195"/>
          <a:stretch/>
        </p:blipFill>
        <p:spPr>
          <a:xfrm>
            <a:off x="-3048000" y="-1714500"/>
            <a:ext cx="18288000" cy="9238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8689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3731"/>
          <a:stretch/>
        </p:blipFill>
        <p:spPr>
          <a:xfrm>
            <a:off x="-4371975" y="1734971"/>
            <a:ext cx="18288000" cy="9903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070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l="20520" t="24767" r="22638" b="17690"/>
          <a:stretch/>
        </p:blipFill>
        <p:spPr>
          <a:xfrm>
            <a:off x="689810" y="609600"/>
            <a:ext cx="10395285" cy="5919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552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/>
          <a:srcRect b="3659"/>
          <a:stretch/>
        </p:blipFill>
        <p:spPr>
          <a:xfrm>
            <a:off x="-2105025" y="-1552575"/>
            <a:ext cx="18288000" cy="9910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914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89</Words>
  <Application>Microsoft Office PowerPoint</Application>
  <PresentationFormat>宽屏</PresentationFormat>
  <Paragraphs>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3" baseType="lpstr">
      <vt:lpstr>仿宋</vt:lpstr>
      <vt:lpstr>华文中宋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AutoBVT</dc:creator>
  <cp:lastModifiedBy>AutoBVT</cp:lastModifiedBy>
  <cp:revision>12</cp:revision>
  <dcterms:created xsi:type="dcterms:W3CDTF">2016-02-18T04:48:25Z</dcterms:created>
  <dcterms:modified xsi:type="dcterms:W3CDTF">2016-02-19T05:54:39Z</dcterms:modified>
</cp:coreProperties>
</file>

<file path=docProps/thumbnail.jpeg>
</file>